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188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E6AFE-2D47-415D-A79E-CE03C1EA99EA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2511420"/>
          </a:xfrm>
        </p:spPr>
        <p:txBody>
          <a:bodyPr>
            <a:normAutofit/>
          </a:bodyPr>
          <a:lstStyle/>
          <a:p>
            <a:r>
              <a:rPr lang="ko-KR" altLang="en-US" dirty="0"/>
              <a:t>상시전환 리모컨 설명서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YEC-029_RFSR-BL_180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928670"/>
            <a:ext cx="1714512" cy="575846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000364" y="285728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스위치 기능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214942" y="1214422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리모컨 전원 </a:t>
            </a:r>
            <a:r>
              <a:rPr lang="en-US" altLang="ko-KR" dirty="0"/>
              <a:t>ON/OFF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5214942" y="1785926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리모컨 전파 출력 세기 설정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214942" y="2285992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리모컨 전파 출력 세기 확인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735716" y="2891955"/>
            <a:ext cx="1714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개별 상시 </a:t>
            </a:r>
            <a:r>
              <a:rPr lang="en-US" altLang="ko-KR" dirty="0"/>
              <a:t>ON</a:t>
            </a:r>
            <a:endParaRPr lang="ko-KR" altLang="en-US" dirty="0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3929058" y="1285860"/>
            <a:ext cx="642942" cy="35719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3929058" y="1643050"/>
            <a:ext cx="642942" cy="651693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직선 화살표 연결선 27"/>
          <p:cNvCxnSpPr>
            <a:cxnSpLocks/>
            <a:stCxn id="9" idx="1"/>
            <a:endCxn id="27" idx="3"/>
          </p:cNvCxnSpPr>
          <p:nvPr/>
        </p:nvCxnSpPr>
        <p:spPr>
          <a:xfrm flipH="1" flipV="1">
            <a:off x="4572000" y="1968897"/>
            <a:ext cx="642942" cy="169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직사각형 30"/>
          <p:cNvSpPr/>
          <p:nvPr/>
        </p:nvSpPr>
        <p:spPr>
          <a:xfrm>
            <a:off x="3563888" y="2428868"/>
            <a:ext cx="720080" cy="29789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화살표 연결선 31"/>
          <p:cNvCxnSpPr>
            <a:cxnSpLocks/>
            <a:stCxn id="10" idx="1"/>
            <a:endCxn id="31" idx="3"/>
          </p:cNvCxnSpPr>
          <p:nvPr/>
        </p:nvCxnSpPr>
        <p:spPr>
          <a:xfrm flipH="1">
            <a:off x="4283968" y="2470658"/>
            <a:ext cx="930974" cy="10715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3"/>
          <p:cNvSpPr/>
          <p:nvPr/>
        </p:nvSpPr>
        <p:spPr>
          <a:xfrm>
            <a:off x="3357554" y="2786058"/>
            <a:ext cx="278342" cy="36933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화살표 연결선 35"/>
          <p:cNvCxnSpPr>
            <a:cxnSpLocks/>
          </p:cNvCxnSpPr>
          <p:nvPr/>
        </p:nvCxnSpPr>
        <p:spPr>
          <a:xfrm flipV="1">
            <a:off x="2339752" y="3000372"/>
            <a:ext cx="1017802" cy="5804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화살표 연결선 59"/>
          <p:cNvCxnSpPr>
            <a:stCxn id="8" idx="1"/>
            <a:endCxn id="23" idx="3"/>
          </p:cNvCxnSpPr>
          <p:nvPr/>
        </p:nvCxnSpPr>
        <p:spPr>
          <a:xfrm rot="10800000" flipV="1">
            <a:off x="4572000" y="1399087"/>
            <a:ext cx="642942" cy="6536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모서리가 둥근 직사각형 81"/>
          <p:cNvSpPr/>
          <p:nvPr/>
        </p:nvSpPr>
        <p:spPr>
          <a:xfrm>
            <a:off x="3286116" y="1643050"/>
            <a:ext cx="642942" cy="29789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5" name="직선 화살표 연결선 84"/>
          <p:cNvCxnSpPr>
            <a:cxnSpLocks/>
            <a:endCxn id="82" idx="1"/>
          </p:cNvCxnSpPr>
          <p:nvPr/>
        </p:nvCxnSpPr>
        <p:spPr>
          <a:xfrm>
            <a:off x="2339752" y="1672698"/>
            <a:ext cx="946364" cy="11929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모서리가 둥근 직사각형 33">
            <a:extLst>
              <a:ext uri="{FF2B5EF4-FFF2-40B4-BE49-F238E27FC236}">
                <a16:creationId xmlns:a16="http://schemas.microsoft.com/office/drawing/2014/main" id="{519B722A-C7E1-99B6-37AD-2DCD12541AF4}"/>
              </a:ext>
            </a:extLst>
          </p:cNvPr>
          <p:cNvSpPr/>
          <p:nvPr/>
        </p:nvSpPr>
        <p:spPr>
          <a:xfrm>
            <a:off x="3688307" y="2786058"/>
            <a:ext cx="523653" cy="36933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1ED2576C-69AD-BD95-2718-0507F0B7F52E}"/>
              </a:ext>
            </a:extLst>
          </p:cNvPr>
          <p:cNvCxnSpPr>
            <a:cxnSpLocks/>
          </p:cNvCxnSpPr>
          <p:nvPr/>
        </p:nvCxnSpPr>
        <p:spPr>
          <a:xfrm flipV="1">
            <a:off x="2339752" y="3173343"/>
            <a:ext cx="1348555" cy="51864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CF6F726-93FB-161D-7171-B8E0AA832781}"/>
              </a:ext>
            </a:extLst>
          </p:cNvPr>
          <p:cNvSpPr/>
          <p:nvPr/>
        </p:nvSpPr>
        <p:spPr>
          <a:xfrm>
            <a:off x="769256" y="3521924"/>
            <a:ext cx="1873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개별 기본동작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1108142-D294-C2DD-E309-36866B357648}"/>
              </a:ext>
            </a:extLst>
          </p:cNvPr>
          <p:cNvSpPr/>
          <p:nvPr/>
        </p:nvSpPr>
        <p:spPr>
          <a:xfrm>
            <a:off x="725262" y="1488032"/>
            <a:ext cx="1714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전체 상시 </a:t>
            </a:r>
            <a:r>
              <a:rPr lang="en-US" altLang="ko-KR" dirty="0"/>
              <a:t>ON</a:t>
            </a:r>
            <a:endParaRPr lang="ko-KR" altLang="en-US" dirty="0"/>
          </a:p>
        </p:txBody>
      </p:sp>
      <p:sp>
        <p:nvSpPr>
          <p:cNvPr id="30" name="모서리가 둥근 직사각형 81">
            <a:extLst>
              <a:ext uri="{FF2B5EF4-FFF2-40B4-BE49-F238E27FC236}">
                <a16:creationId xmlns:a16="http://schemas.microsoft.com/office/drawing/2014/main" id="{40D7D884-C317-6CCB-44DF-CFD0D1B327E3}"/>
              </a:ext>
            </a:extLst>
          </p:cNvPr>
          <p:cNvSpPr/>
          <p:nvPr/>
        </p:nvSpPr>
        <p:spPr>
          <a:xfrm>
            <a:off x="3291573" y="1970593"/>
            <a:ext cx="642942" cy="29789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EFD6452-6C5A-AC47-E393-EED319AFF44F}"/>
              </a:ext>
            </a:extLst>
          </p:cNvPr>
          <p:cNvSpPr/>
          <p:nvPr/>
        </p:nvSpPr>
        <p:spPr>
          <a:xfrm>
            <a:off x="725262" y="2042030"/>
            <a:ext cx="1714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전체 기본동작</a:t>
            </a: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4BA4527A-3647-723B-852F-3D23C3792D13}"/>
              </a:ext>
            </a:extLst>
          </p:cNvPr>
          <p:cNvCxnSpPr>
            <a:cxnSpLocks/>
          </p:cNvCxnSpPr>
          <p:nvPr/>
        </p:nvCxnSpPr>
        <p:spPr>
          <a:xfrm flipV="1">
            <a:off x="2339752" y="2111366"/>
            <a:ext cx="937119" cy="1335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34295B1-7B24-65AE-0599-894F9081874C}"/>
              </a:ext>
            </a:extLst>
          </p:cNvPr>
          <p:cNvSpPr/>
          <p:nvPr/>
        </p:nvSpPr>
        <p:spPr>
          <a:xfrm>
            <a:off x="427977" y="4266788"/>
            <a:ext cx="2556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참고</a:t>
            </a:r>
            <a:r>
              <a:rPr lang="en-US" altLang="ko-KR" sz="1200" dirty="0"/>
              <a:t> : </a:t>
            </a:r>
            <a:r>
              <a:rPr lang="ko-KR" altLang="en-US" sz="1200" dirty="0"/>
              <a:t>전체를 세팅 후 </a:t>
            </a:r>
            <a:r>
              <a:rPr lang="en-US" altLang="ko-KR" sz="1200" dirty="0"/>
              <a:t>15</a:t>
            </a:r>
            <a:r>
              <a:rPr lang="ko-KR" altLang="en-US" sz="1200" dirty="0"/>
              <a:t>초 이전에는 센서가 리모컨 동작이 안됩니다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4A71D5-89B4-2E34-7791-5807D512CA52}"/>
              </a:ext>
            </a:extLst>
          </p:cNvPr>
          <p:cNvSpPr txBox="1"/>
          <p:nvPr/>
        </p:nvSpPr>
        <p:spPr>
          <a:xfrm>
            <a:off x="5090184" y="4174454"/>
            <a:ext cx="3298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/>
              <a:t>참고</a:t>
            </a:r>
            <a:r>
              <a:rPr lang="en-US" altLang="ko-KR" sz="1200" dirty="0"/>
              <a:t> : </a:t>
            </a:r>
            <a:r>
              <a:rPr lang="ko-KR" altLang="en-US" sz="1200" dirty="0"/>
              <a:t>개별 설정시는 리모컨 출력</a:t>
            </a:r>
            <a:r>
              <a:rPr lang="en-US" altLang="ko-KR" sz="1200" dirty="0"/>
              <a:t>(</a:t>
            </a:r>
            <a:r>
              <a:rPr lang="ko-KR" altLang="en-US" sz="1200" dirty="0"/>
              <a:t>세기</a:t>
            </a:r>
            <a:r>
              <a:rPr lang="en-US" altLang="ko-KR" sz="1200" dirty="0"/>
              <a:t>,</a:t>
            </a:r>
            <a:r>
              <a:rPr lang="ko-KR" altLang="en-US" sz="1200" dirty="0"/>
              <a:t>확인</a:t>
            </a:r>
            <a:r>
              <a:rPr lang="en-US" altLang="ko-KR" sz="1200" dirty="0"/>
              <a:t>)</a:t>
            </a:r>
            <a:r>
              <a:rPr lang="ko-KR" altLang="en-US" sz="1200" dirty="0"/>
              <a:t>설정 후</a:t>
            </a:r>
            <a:r>
              <a:rPr lang="en-US" altLang="ko-KR" sz="1200" dirty="0"/>
              <a:t> </a:t>
            </a:r>
            <a:r>
              <a:rPr lang="ko-KR" altLang="en-US" sz="1200" dirty="0"/>
              <a:t>세팅하고자 하는 센서만 동작지 확인하세요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61</Words>
  <Application>Microsoft Office PowerPoint</Application>
  <PresentationFormat>화면 슬라이드 쇼(4:3)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상시전환 리모컨 설명서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무선 세팅용 리모콘  사용 설명서 (소비자용)</dc:title>
  <dc:creator>lksu_O</dc:creator>
  <cp:lastModifiedBy>경수 임</cp:lastModifiedBy>
  <cp:revision>31</cp:revision>
  <dcterms:created xsi:type="dcterms:W3CDTF">2018-09-07T04:18:23Z</dcterms:created>
  <dcterms:modified xsi:type="dcterms:W3CDTF">2025-09-09T03:04:38Z</dcterms:modified>
</cp:coreProperties>
</file>